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337" r:id="rId2"/>
    <p:sldId id="339" r:id="rId3"/>
    <p:sldId id="340" r:id="rId4"/>
    <p:sldId id="341"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4708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796" autoAdjust="0"/>
    <p:restoredTop sz="94660"/>
  </p:normalViewPr>
  <p:slideViewPr>
    <p:cSldViewPr snapToGrid="0">
      <p:cViewPr varScale="1">
        <p:scale>
          <a:sx n="95" d="100"/>
          <a:sy n="95" d="100"/>
        </p:scale>
        <p:origin x="180"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slide" Target="slides/slide4.xml"/><Relationship Id="rId4" Type="http://schemas.openxmlformats.org/officeDocument/2006/relationships/slide" Target="slides/slide3.xml"/><Relationship Id="rId9" Type="http://schemas.openxmlformats.org/officeDocument/2006/relationships/tableStyles" Target="tableStyles.xml"/></Relationships>
</file>

<file path=ppt/media/image1.png>
</file>

<file path=ppt/media/image2.jpg>
</file>

<file path=ppt/media/image3.gif>
</file>

<file path=ppt/media/image4.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91237B-C80A-4F1C-986D-9BB84B45BC8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AF6FF91-3A25-4075-A691-513B9C88884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1EB9982-E5FF-4043-BD87-4D39FF7136FB}"/>
              </a:ext>
            </a:extLst>
          </p:cNvPr>
          <p:cNvSpPr>
            <a:spLocks noGrp="1"/>
          </p:cNvSpPr>
          <p:nvPr>
            <p:ph type="dt" sz="half" idx="10"/>
          </p:nvPr>
        </p:nvSpPr>
        <p:spPr/>
        <p:txBody>
          <a:bodyPr/>
          <a:lstStyle/>
          <a:p>
            <a:fld id="{A52EDCAA-DBC8-4C62-8BAB-6FEC98144FCA}" type="datetimeFigureOut">
              <a:rPr lang="en-US" smtClean="0"/>
              <a:t>6/6/2021</a:t>
            </a:fld>
            <a:endParaRPr lang="en-US"/>
          </a:p>
        </p:txBody>
      </p:sp>
      <p:sp>
        <p:nvSpPr>
          <p:cNvPr id="5" name="Footer Placeholder 4">
            <a:extLst>
              <a:ext uri="{FF2B5EF4-FFF2-40B4-BE49-F238E27FC236}">
                <a16:creationId xmlns:a16="http://schemas.microsoft.com/office/drawing/2014/main" id="{7BEC27D7-54B4-4B14-9C4E-5F753970B8B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7B09D4-83D2-4384-89F3-FB3D1DD13B46}"/>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38809521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11E180-74EC-40C0-8E5A-7356CDA580F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9DEEAA4-7510-4BCF-ADE3-12FC7CC931D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6E9E3E-E237-4C2A-B0C9-70532B3A6309}"/>
              </a:ext>
            </a:extLst>
          </p:cNvPr>
          <p:cNvSpPr>
            <a:spLocks noGrp="1"/>
          </p:cNvSpPr>
          <p:nvPr>
            <p:ph type="dt" sz="half" idx="10"/>
          </p:nvPr>
        </p:nvSpPr>
        <p:spPr/>
        <p:txBody>
          <a:bodyPr/>
          <a:lstStyle/>
          <a:p>
            <a:fld id="{A52EDCAA-DBC8-4C62-8BAB-6FEC98144FCA}" type="datetimeFigureOut">
              <a:rPr lang="en-US" smtClean="0"/>
              <a:t>6/6/2021</a:t>
            </a:fld>
            <a:endParaRPr lang="en-US"/>
          </a:p>
        </p:txBody>
      </p:sp>
      <p:sp>
        <p:nvSpPr>
          <p:cNvPr id="5" name="Footer Placeholder 4">
            <a:extLst>
              <a:ext uri="{FF2B5EF4-FFF2-40B4-BE49-F238E27FC236}">
                <a16:creationId xmlns:a16="http://schemas.microsoft.com/office/drawing/2014/main" id="{0646EBEC-14A4-4D4F-BF0C-C04C79C40AA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058927-8C41-414F-90B3-712FC0FCFBC1}"/>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36134371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B3C24A9-FA6F-42AF-8C9A-76441D0D9C8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2ED9047-A653-4D54-8ACA-01762680A8B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CB82713-99C8-4884-86A4-398CA2AAAD39}"/>
              </a:ext>
            </a:extLst>
          </p:cNvPr>
          <p:cNvSpPr>
            <a:spLocks noGrp="1"/>
          </p:cNvSpPr>
          <p:nvPr>
            <p:ph type="dt" sz="half" idx="10"/>
          </p:nvPr>
        </p:nvSpPr>
        <p:spPr/>
        <p:txBody>
          <a:bodyPr/>
          <a:lstStyle/>
          <a:p>
            <a:fld id="{A52EDCAA-DBC8-4C62-8BAB-6FEC98144FCA}" type="datetimeFigureOut">
              <a:rPr lang="en-US" smtClean="0"/>
              <a:t>6/6/2021</a:t>
            </a:fld>
            <a:endParaRPr lang="en-US"/>
          </a:p>
        </p:txBody>
      </p:sp>
      <p:sp>
        <p:nvSpPr>
          <p:cNvPr id="5" name="Footer Placeholder 4">
            <a:extLst>
              <a:ext uri="{FF2B5EF4-FFF2-40B4-BE49-F238E27FC236}">
                <a16:creationId xmlns:a16="http://schemas.microsoft.com/office/drawing/2014/main" id="{F3B87F3E-5FDB-45EB-9BB6-5B75FFDDDB1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6C14F4-792B-475A-99D7-4E80D75F8715}"/>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35279024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Διαφάνεια τίτλου">
    <p:spTree>
      <p:nvGrpSpPr>
        <p:cNvPr id="1" name=""/>
        <p:cNvGrpSpPr/>
        <p:nvPr/>
      </p:nvGrpSpPr>
      <p:grpSpPr>
        <a:xfrm>
          <a:off x="0" y="0"/>
          <a:ext cx="0" cy="0"/>
          <a:chOff x="0" y="0"/>
          <a:chExt cx="0" cy="0"/>
        </a:xfrm>
      </p:grpSpPr>
      <p:sp>
        <p:nvSpPr>
          <p:cNvPr id="2" name="Title 1"/>
          <p:cNvSpPr>
            <a:spLocks noGrp="1"/>
          </p:cNvSpPr>
          <p:nvPr>
            <p:ph type="title"/>
          </p:nvPr>
        </p:nvSpPr>
        <p:spPr>
          <a:xfrm>
            <a:off x="1541748" y="1268760"/>
            <a:ext cx="9073008" cy="1656184"/>
          </a:xfrm>
        </p:spPr>
        <p:txBody>
          <a:bodyPr/>
          <a:lstStyle>
            <a:lvl1pPr algn="ctr" rtl="0" eaLnBrk="1" fontAlgn="base" hangingPunct="1">
              <a:spcBef>
                <a:spcPct val="0"/>
              </a:spcBef>
              <a:spcAft>
                <a:spcPct val="0"/>
              </a:spcAft>
              <a:defRPr lang="en-US" sz="6000" b="1" dirty="0">
                <a:solidFill>
                  <a:srgbClr val="556DA9"/>
                </a:solidFill>
                <a:latin typeface="Arial" pitchFamily="34" charset="0"/>
              </a:defRPr>
            </a:lvl1pPr>
          </a:lstStyle>
          <a:p>
            <a:r>
              <a:rPr lang="el-GR" dirty="0"/>
              <a:t>Στυλ κύριου τίτλου</a:t>
            </a:r>
            <a:endParaRPr lang="en-US" dirty="0"/>
          </a:p>
        </p:txBody>
      </p:sp>
      <p:sp>
        <p:nvSpPr>
          <p:cNvPr id="5" name="Subtitle 2"/>
          <p:cNvSpPr>
            <a:spLocks noGrp="1"/>
          </p:cNvSpPr>
          <p:nvPr>
            <p:ph type="subTitle" idx="1" hasCustomPrompt="1"/>
          </p:nvPr>
        </p:nvSpPr>
        <p:spPr>
          <a:xfrm>
            <a:off x="1542252" y="3602038"/>
            <a:ext cx="9072000" cy="1655762"/>
          </a:xfrm>
        </p:spPr>
        <p:txBody>
          <a:bodyPr/>
          <a:lstStyle>
            <a:lvl1pPr marL="0" indent="0" algn="ctr">
              <a:buNone/>
              <a:defRPr lang="en-US" sz="2400" b="1" dirty="0">
                <a:solidFill>
                  <a:srgbClr val="556DA9"/>
                </a:solidFill>
                <a:latin typeface="Arial"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l-GR" dirty="0"/>
              <a:t>Στυλ κύριου υπότιτλου</a:t>
            </a:r>
            <a:endParaRPr lang="en-US" dirty="0"/>
          </a:p>
        </p:txBody>
      </p:sp>
      <p:sp>
        <p:nvSpPr>
          <p:cNvPr id="4" name="Slide Number Placeholder 1"/>
          <p:cNvSpPr>
            <a:spLocks noGrp="1"/>
          </p:cNvSpPr>
          <p:nvPr>
            <p:ph type="sldNum" sz="quarter" idx="10"/>
          </p:nvPr>
        </p:nvSpPr>
        <p:spPr>
          <a:xfrm>
            <a:off x="8543925" y="6356350"/>
            <a:ext cx="2844800" cy="365125"/>
          </a:xfrm>
        </p:spPr>
        <p:txBody>
          <a:bodyPr/>
          <a:lstStyle>
            <a:lvl1pPr>
              <a:defRPr/>
            </a:lvl1pPr>
          </a:lstStyle>
          <a:p>
            <a:pPr>
              <a:defRPr/>
            </a:pPr>
            <a:fld id="{CDECE8AA-EB86-4AF5-BC18-A66EC7CD4617}" type="slidenum">
              <a:rPr lang="el-GR"/>
              <a:pPr>
                <a:defRPr/>
              </a:pPr>
              <a:t>‹#›</a:t>
            </a:fld>
            <a:endParaRPr lang="el-GR" dirty="0"/>
          </a:p>
        </p:txBody>
      </p:sp>
    </p:spTree>
    <p:extLst>
      <p:ext uri="{BB962C8B-B14F-4D97-AF65-F5344CB8AC3E}">
        <p14:creationId xmlns:p14="http://schemas.microsoft.com/office/powerpoint/2010/main" val="27068059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FA933E-07FE-4C9D-87ED-6E6D3089FEC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1EB9A05-1304-42CA-A20E-90F96638AA3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910E3A-2E6C-42C5-8CD4-1C8B62D6DCF4}"/>
              </a:ext>
            </a:extLst>
          </p:cNvPr>
          <p:cNvSpPr>
            <a:spLocks noGrp="1"/>
          </p:cNvSpPr>
          <p:nvPr>
            <p:ph type="dt" sz="half" idx="10"/>
          </p:nvPr>
        </p:nvSpPr>
        <p:spPr/>
        <p:txBody>
          <a:bodyPr/>
          <a:lstStyle/>
          <a:p>
            <a:fld id="{A52EDCAA-DBC8-4C62-8BAB-6FEC98144FCA}" type="datetimeFigureOut">
              <a:rPr lang="en-US" smtClean="0"/>
              <a:t>6/6/2021</a:t>
            </a:fld>
            <a:endParaRPr lang="en-US"/>
          </a:p>
        </p:txBody>
      </p:sp>
      <p:sp>
        <p:nvSpPr>
          <p:cNvPr id="5" name="Footer Placeholder 4">
            <a:extLst>
              <a:ext uri="{FF2B5EF4-FFF2-40B4-BE49-F238E27FC236}">
                <a16:creationId xmlns:a16="http://schemas.microsoft.com/office/drawing/2014/main" id="{A9C074DB-3B0E-4FF8-A6C0-C9AF184DE7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0B5D67-F966-4DD0-BD18-71DE34D5F296}"/>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22479426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16605-6405-4B2F-A0EE-CEEB945B391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15C2263-667F-497B-BF80-9C436E38B19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8B23448-B0AA-4ED2-9D08-26FA11CBDB12}"/>
              </a:ext>
            </a:extLst>
          </p:cNvPr>
          <p:cNvSpPr>
            <a:spLocks noGrp="1"/>
          </p:cNvSpPr>
          <p:nvPr>
            <p:ph type="dt" sz="half" idx="10"/>
          </p:nvPr>
        </p:nvSpPr>
        <p:spPr/>
        <p:txBody>
          <a:bodyPr/>
          <a:lstStyle/>
          <a:p>
            <a:fld id="{A52EDCAA-DBC8-4C62-8BAB-6FEC98144FCA}" type="datetimeFigureOut">
              <a:rPr lang="en-US" smtClean="0"/>
              <a:t>6/6/2021</a:t>
            </a:fld>
            <a:endParaRPr lang="en-US"/>
          </a:p>
        </p:txBody>
      </p:sp>
      <p:sp>
        <p:nvSpPr>
          <p:cNvPr id="5" name="Footer Placeholder 4">
            <a:extLst>
              <a:ext uri="{FF2B5EF4-FFF2-40B4-BE49-F238E27FC236}">
                <a16:creationId xmlns:a16="http://schemas.microsoft.com/office/drawing/2014/main" id="{7EF53861-5206-4D2D-9F3C-119CCB0584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DAFC360-B6D3-4229-AC84-177158AB555D}"/>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10303266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4354BE-2CCC-4F32-847F-944C6E1105A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7388949-11D9-4069-B4E3-120778282FE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9DD2960-0063-4E99-8DCF-80B5E73BDE4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85893DC-E186-4B8D-A6A4-4DD9FD8CC6F0}"/>
              </a:ext>
            </a:extLst>
          </p:cNvPr>
          <p:cNvSpPr>
            <a:spLocks noGrp="1"/>
          </p:cNvSpPr>
          <p:nvPr>
            <p:ph type="dt" sz="half" idx="10"/>
          </p:nvPr>
        </p:nvSpPr>
        <p:spPr/>
        <p:txBody>
          <a:bodyPr/>
          <a:lstStyle/>
          <a:p>
            <a:fld id="{A52EDCAA-DBC8-4C62-8BAB-6FEC98144FCA}" type="datetimeFigureOut">
              <a:rPr lang="en-US" smtClean="0"/>
              <a:t>6/6/2021</a:t>
            </a:fld>
            <a:endParaRPr lang="en-US"/>
          </a:p>
        </p:txBody>
      </p:sp>
      <p:sp>
        <p:nvSpPr>
          <p:cNvPr id="6" name="Footer Placeholder 5">
            <a:extLst>
              <a:ext uri="{FF2B5EF4-FFF2-40B4-BE49-F238E27FC236}">
                <a16:creationId xmlns:a16="http://schemas.microsoft.com/office/drawing/2014/main" id="{A117B651-2CAB-4E93-BCEF-CD1DD1D74B9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88C2A9A-54C7-440B-8546-8DB0E3C3B95D}"/>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5369264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F6D6F-4E2B-497B-BFBB-CC37914888E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10F51B3-8522-41E7-AFE5-26C47FD0FB1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12AB98E-18C7-4AF9-86AC-CE481E482C2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E5B37A5-6BB5-43AD-82D1-E68262C90DD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A98EE3D-0A41-439A-B5F5-1742D27C879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C2E4121-F7E5-4297-8B82-EFCE919F3A2F}"/>
              </a:ext>
            </a:extLst>
          </p:cNvPr>
          <p:cNvSpPr>
            <a:spLocks noGrp="1"/>
          </p:cNvSpPr>
          <p:nvPr>
            <p:ph type="dt" sz="half" idx="10"/>
          </p:nvPr>
        </p:nvSpPr>
        <p:spPr/>
        <p:txBody>
          <a:bodyPr/>
          <a:lstStyle/>
          <a:p>
            <a:fld id="{A52EDCAA-DBC8-4C62-8BAB-6FEC98144FCA}" type="datetimeFigureOut">
              <a:rPr lang="en-US" smtClean="0"/>
              <a:t>6/6/2021</a:t>
            </a:fld>
            <a:endParaRPr lang="en-US"/>
          </a:p>
        </p:txBody>
      </p:sp>
      <p:sp>
        <p:nvSpPr>
          <p:cNvPr id="8" name="Footer Placeholder 7">
            <a:extLst>
              <a:ext uri="{FF2B5EF4-FFF2-40B4-BE49-F238E27FC236}">
                <a16:creationId xmlns:a16="http://schemas.microsoft.com/office/drawing/2014/main" id="{7221EBD5-2D8B-44F1-B5E1-B28B1DABADB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20AAF34-076B-4F15-AC2E-F811A591902C}"/>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27573884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C3A02C-2F21-42A1-B213-EC89990067A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9408047-E88D-4BB8-860E-869B4BEC35D7}"/>
              </a:ext>
            </a:extLst>
          </p:cNvPr>
          <p:cNvSpPr>
            <a:spLocks noGrp="1"/>
          </p:cNvSpPr>
          <p:nvPr>
            <p:ph type="dt" sz="half" idx="10"/>
          </p:nvPr>
        </p:nvSpPr>
        <p:spPr/>
        <p:txBody>
          <a:bodyPr/>
          <a:lstStyle/>
          <a:p>
            <a:fld id="{A52EDCAA-DBC8-4C62-8BAB-6FEC98144FCA}" type="datetimeFigureOut">
              <a:rPr lang="en-US" smtClean="0"/>
              <a:t>6/6/2021</a:t>
            </a:fld>
            <a:endParaRPr lang="en-US"/>
          </a:p>
        </p:txBody>
      </p:sp>
      <p:sp>
        <p:nvSpPr>
          <p:cNvPr id="4" name="Footer Placeholder 3">
            <a:extLst>
              <a:ext uri="{FF2B5EF4-FFF2-40B4-BE49-F238E27FC236}">
                <a16:creationId xmlns:a16="http://schemas.microsoft.com/office/drawing/2014/main" id="{D544AF19-44DB-477A-AB4A-AF093EF2CFF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2F44661-4DE4-462C-8248-754BACF176F3}"/>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8372608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4F081AD-1D18-4BF3-A8AC-C0865335A99D}"/>
              </a:ext>
            </a:extLst>
          </p:cNvPr>
          <p:cNvSpPr>
            <a:spLocks noGrp="1"/>
          </p:cNvSpPr>
          <p:nvPr>
            <p:ph type="dt" sz="half" idx="10"/>
          </p:nvPr>
        </p:nvSpPr>
        <p:spPr/>
        <p:txBody>
          <a:bodyPr/>
          <a:lstStyle/>
          <a:p>
            <a:fld id="{A52EDCAA-DBC8-4C62-8BAB-6FEC98144FCA}" type="datetimeFigureOut">
              <a:rPr lang="en-US" smtClean="0"/>
              <a:t>6/6/2021</a:t>
            </a:fld>
            <a:endParaRPr lang="en-US"/>
          </a:p>
        </p:txBody>
      </p:sp>
      <p:sp>
        <p:nvSpPr>
          <p:cNvPr id="3" name="Footer Placeholder 2">
            <a:extLst>
              <a:ext uri="{FF2B5EF4-FFF2-40B4-BE49-F238E27FC236}">
                <a16:creationId xmlns:a16="http://schemas.microsoft.com/office/drawing/2014/main" id="{D25F99B3-FF04-4AA6-A978-69BBCEE7C4B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0E1F465-E152-4578-9913-4FB4D636FBDB}"/>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13785796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69F45E-8052-466E-9B35-E0245A5B4A6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345099C-7ED8-4955-B5E9-0933CDB795B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3716E0A-A027-4D30-8C30-B6E04133E84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2CED086-D68F-42BE-8F54-35E5F2F7CDE6}"/>
              </a:ext>
            </a:extLst>
          </p:cNvPr>
          <p:cNvSpPr>
            <a:spLocks noGrp="1"/>
          </p:cNvSpPr>
          <p:nvPr>
            <p:ph type="dt" sz="half" idx="10"/>
          </p:nvPr>
        </p:nvSpPr>
        <p:spPr/>
        <p:txBody>
          <a:bodyPr/>
          <a:lstStyle/>
          <a:p>
            <a:fld id="{A52EDCAA-DBC8-4C62-8BAB-6FEC98144FCA}" type="datetimeFigureOut">
              <a:rPr lang="en-US" smtClean="0"/>
              <a:t>6/6/2021</a:t>
            </a:fld>
            <a:endParaRPr lang="en-US"/>
          </a:p>
        </p:txBody>
      </p:sp>
      <p:sp>
        <p:nvSpPr>
          <p:cNvPr id="6" name="Footer Placeholder 5">
            <a:extLst>
              <a:ext uri="{FF2B5EF4-FFF2-40B4-BE49-F238E27FC236}">
                <a16:creationId xmlns:a16="http://schemas.microsoft.com/office/drawing/2014/main" id="{DB994638-918B-4C36-87CF-DD0BD967F39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3C97299-F406-4CA2-A626-C31F92F13005}"/>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22935757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00268C-C222-470B-B3EC-3520D3504D1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0DA79AB-8C9E-4CDD-9FAF-22C50EF0773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E092772-F05A-4B8B-815E-B9DF9007F21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F51D20F-1A54-4E56-A725-224A0FFA03B5}"/>
              </a:ext>
            </a:extLst>
          </p:cNvPr>
          <p:cNvSpPr>
            <a:spLocks noGrp="1"/>
          </p:cNvSpPr>
          <p:nvPr>
            <p:ph type="dt" sz="half" idx="10"/>
          </p:nvPr>
        </p:nvSpPr>
        <p:spPr/>
        <p:txBody>
          <a:bodyPr/>
          <a:lstStyle/>
          <a:p>
            <a:fld id="{A52EDCAA-DBC8-4C62-8BAB-6FEC98144FCA}" type="datetimeFigureOut">
              <a:rPr lang="en-US" smtClean="0"/>
              <a:t>6/6/2021</a:t>
            </a:fld>
            <a:endParaRPr lang="en-US"/>
          </a:p>
        </p:txBody>
      </p:sp>
      <p:sp>
        <p:nvSpPr>
          <p:cNvPr id="6" name="Footer Placeholder 5">
            <a:extLst>
              <a:ext uri="{FF2B5EF4-FFF2-40B4-BE49-F238E27FC236}">
                <a16:creationId xmlns:a16="http://schemas.microsoft.com/office/drawing/2014/main" id="{13FF35D0-6947-4A49-8AD9-4201D94C3DF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ED5377D-03A5-4141-957A-73492EFEBFBB}"/>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29117786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136548-B1B9-44F1-A37A-841FCC70C17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A629E99-2E9B-446A-B463-51B5C0E29CF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5BAC396-BB64-4E01-9F14-042762F12D0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52EDCAA-DBC8-4C62-8BAB-6FEC98144FCA}" type="datetimeFigureOut">
              <a:rPr lang="en-US" smtClean="0"/>
              <a:t>6/6/2021</a:t>
            </a:fld>
            <a:endParaRPr lang="en-US"/>
          </a:p>
        </p:txBody>
      </p:sp>
      <p:sp>
        <p:nvSpPr>
          <p:cNvPr id="5" name="Footer Placeholder 4">
            <a:extLst>
              <a:ext uri="{FF2B5EF4-FFF2-40B4-BE49-F238E27FC236}">
                <a16:creationId xmlns:a16="http://schemas.microsoft.com/office/drawing/2014/main" id="{72D7C13F-C3FA-4939-B812-950B22F957D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2BD9218-A981-490E-BC9F-D5427577493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7A6568C-1E3C-448E-A28A-E9D0C39317AC}" type="slidenum">
              <a:rPr lang="en-US" smtClean="0"/>
              <a:t>‹#›</a:t>
            </a:fld>
            <a:endParaRPr lang="en-US"/>
          </a:p>
        </p:txBody>
      </p:sp>
    </p:spTree>
    <p:extLst>
      <p:ext uri="{BB962C8B-B14F-4D97-AF65-F5344CB8AC3E}">
        <p14:creationId xmlns:p14="http://schemas.microsoft.com/office/powerpoint/2010/main" val="11914339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image" Target="../media/image2.jp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Υπότιτλος 2"/>
          <p:cNvSpPr>
            <a:spLocks noGrp="1"/>
          </p:cNvSpPr>
          <p:nvPr>
            <p:ph type="subTitle" idx="1"/>
          </p:nvPr>
        </p:nvSpPr>
        <p:spPr>
          <a:xfrm>
            <a:off x="582803" y="1035854"/>
            <a:ext cx="10791929" cy="5606106"/>
          </a:xfrm>
        </p:spPr>
        <p:txBody>
          <a:bodyPr>
            <a:normAutofit/>
          </a:bodyPr>
          <a:lstStyle/>
          <a:p>
            <a:pPr algn="just"/>
            <a:r>
              <a:rPr lang="en-US" sz="3000" dirty="0">
                <a:solidFill>
                  <a:schemeClr val="tx1"/>
                </a:solidFill>
                <a:cs typeface="Arial" panose="020B0604020202020204" pitchFamily="34" charset="0"/>
              </a:rPr>
              <a:t>Image Zooming</a:t>
            </a:r>
          </a:p>
          <a:p>
            <a:pPr marL="457200" indent="-457200" algn="just">
              <a:buFont typeface="Arial" panose="020B0604020202020204" pitchFamily="34" charset="0"/>
              <a:buChar char="•"/>
            </a:pPr>
            <a:r>
              <a:rPr lang="en-US" sz="2800" b="0" dirty="0">
                <a:solidFill>
                  <a:schemeClr val="tx1"/>
                </a:solidFill>
                <a:cs typeface="Arial" panose="020B0604020202020204" pitchFamily="34" charset="0"/>
              </a:rPr>
              <a:t>Image zooming is based on the zero-order hold interpolation method of increasing the dimensions of an image, but it, instead, produces an image of the same dimensions as the input one. The output image contains only part of the original image, which is zoomed based on a zoom factor.</a:t>
            </a:r>
          </a:p>
          <a:p>
            <a:pPr marL="457200" indent="-457200" algn="just">
              <a:buFont typeface="Arial" panose="020B0604020202020204" pitchFamily="34" charset="0"/>
              <a:buChar char="•"/>
            </a:pPr>
            <a:r>
              <a:rPr lang="en-US" sz="2800" b="0" dirty="0">
                <a:solidFill>
                  <a:schemeClr val="tx1"/>
                </a:solidFill>
                <a:cs typeface="Arial" panose="020B0604020202020204" pitchFamily="34" charset="0"/>
              </a:rPr>
              <a:t>For this exercise you are tasked to perform image zooming on an image.</a:t>
            </a:r>
          </a:p>
        </p:txBody>
      </p:sp>
      <p:sp>
        <p:nvSpPr>
          <p:cNvPr id="8" name="Τίτλος 1">
            <a:extLst>
              <a:ext uri="{FF2B5EF4-FFF2-40B4-BE49-F238E27FC236}">
                <a16:creationId xmlns:a16="http://schemas.microsoft.com/office/drawing/2014/main" id="{F7B806D6-2616-47D1-BBAA-9073E59F4F9F}"/>
              </a:ext>
            </a:extLst>
          </p:cNvPr>
          <p:cNvSpPr>
            <a:spLocks noGrp="1"/>
          </p:cNvSpPr>
          <p:nvPr>
            <p:ph type="title"/>
          </p:nvPr>
        </p:nvSpPr>
        <p:spPr bwMode="auto">
          <a:xfrm>
            <a:off x="246510" y="244472"/>
            <a:ext cx="9073008" cy="782232"/>
          </a:xfrm>
        </p:spPr>
        <p:txBody>
          <a:bodyPr vert="horz" wrap="square" lIns="91440" tIns="45720" rIns="91440" bIns="45720" numCol="1" anchorCtr="0" compatLnSpc="1">
            <a:prstTxWarp prst="textNoShape">
              <a:avLst/>
            </a:prstTxWarp>
            <a:normAutofit/>
          </a:bodyPr>
          <a:lstStyle/>
          <a:p>
            <a:pPr algn="just"/>
            <a:r>
              <a:rPr lang="en-US" sz="4000" dirty="0"/>
              <a:t>Image Processing</a:t>
            </a:r>
            <a:endParaRPr lang="el-GR" sz="4000" dirty="0"/>
          </a:p>
        </p:txBody>
      </p:sp>
    </p:spTree>
    <p:extLst>
      <p:ext uri="{BB962C8B-B14F-4D97-AF65-F5344CB8AC3E}">
        <p14:creationId xmlns:p14="http://schemas.microsoft.com/office/powerpoint/2010/main" val="34299201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3" name="Υπότιτλος 2"/>
              <p:cNvSpPr>
                <a:spLocks noGrp="1"/>
              </p:cNvSpPr>
              <p:nvPr>
                <p:ph type="subTitle" idx="1"/>
              </p:nvPr>
            </p:nvSpPr>
            <p:spPr>
              <a:xfrm>
                <a:off x="582803" y="1035854"/>
                <a:ext cx="10791929" cy="5606106"/>
              </a:xfrm>
            </p:spPr>
            <p:txBody>
              <a:bodyPr>
                <a:normAutofit/>
              </a:bodyPr>
              <a:lstStyle/>
              <a:p>
                <a:pPr algn="just"/>
                <a:r>
                  <a:rPr lang="en-US" sz="3000" dirty="0">
                    <a:solidFill>
                      <a:schemeClr val="tx1"/>
                    </a:solidFill>
                    <a:cs typeface="Arial" panose="020B0604020202020204" pitchFamily="34" charset="0"/>
                  </a:rPr>
                  <a:t>Image Zooming</a:t>
                </a:r>
              </a:p>
              <a:p>
                <a:pPr marL="457200" indent="-457200" algn="just">
                  <a:buFont typeface="Arial" panose="020B0604020202020204" pitchFamily="34" charset="0"/>
                  <a:buChar char="•"/>
                </a:pPr>
                <a:r>
                  <a:rPr lang="en-US" sz="2800" b="0" dirty="0">
                    <a:solidFill>
                      <a:schemeClr val="tx1"/>
                    </a:solidFill>
                    <a:cs typeface="Arial" panose="020B0604020202020204" pitchFamily="34" charset="0"/>
                  </a:rPr>
                  <a:t>The algorithm takes as input an image, a zooming factor and the user’s choice, which is a number between 1 and 9, which indicates which part of the image will be zoomed. Based on that choice, it creates a temporary image that hold only that part of the input image. Then, it performs zero-order hold interpolation by copying each pixel of the temporary image </a:t>
                </a:r>
                <a14:m>
                  <m:oMath xmlns:m="http://schemas.openxmlformats.org/officeDocument/2006/math">
                    <m:r>
                      <a:rPr lang="en-US" sz="2800" b="0" i="1" smtClean="0">
                        <a:solidFill>
                          <a:schemeClr val="tx1"/>
                        </a:solidFill>
                        <a:latin typeface="Cambria Math" panose="02040503050406030204" pitchFamily="18" charset="0"/>
                        <a:cs typeface="Arial" panose="020B0604020202020204" pitchFamily="34" charset="0"/>
                      </a:rPr>
                      <m:t>𝑧</m:t>
                    </m:r>
                  </m:oMath>
                </a14:m>
                <a:r>
                  <a:rPr lang="en-US" sz="2800" b="0" dirty="0">
                    <a:solidFill>
                      <a:schemeClr val="tx1"/>
                    </a:solidFill>
                    <a:cs typeface="Arial" panose="020B0604020202020204" pitchFamily="34" charset="0"/>
                  </a:rPr>
                  <a:t> times to the output image.</a:t>
                </a:r>
              </a:p>
              <a:p>
                <a:pPr marL="457200" indent="-457200" algn="just">
                  <a:buFont typeface="Arial" panose="020B0604020202020204" pitchFamily="34" charset="0"/>
                  <a:buChar char="•"/>
                </a:pPr>
                <a:r>
                  <a:rPr lang="en-US" sz="2800" b="0" dirty="0">
                    <a:solidFill>
                      <a:schemeClr val="tx1"/>
                    </a:solidFill>
                    <a:cs typeface="Arial" panose="020B0604020202020204" pitchFamily="34" charset="0"/>
                  </a:rPr>
                  <a:t>Finally, the zoomed image is returned.</a:t>
                </a:r>
              </a:p>
              <a:p>
                <a:pPr marL="457200" indent="-457200" algn="l">
                  <a:buFont typeface="Arial" panose="020B0604020202020204" pitchFamily="34" charset="0"/>
                  <a:buChar char="•"/>
                </a:pPr>
                <a:endParaRPr lang="en-US" sz="2800" b="0" dirty="0">
                  <a:solidFill>
                    <a:schemeClr val="tx1"/>
                  </a:solidFill>
                  <a:cs typeface="Arial" panose="020B0604020202020204" pitchFamily="34" charset="0"/>
                </a:endParaRPr>
              </a:p>
            </p:txBody>
          </p:sp>
        </mc:Choice>
        <mc:Fallback>
          <p:sp>
            <p:nvSpPr>
              <p:cNvPr id="3" name="Υπότιτλος 2"/>
              <p:cNvSpPr>
                <a:spLocks noGrp="1" noRot="1" noChangeAspect="1" noMove="1" noResize="1" noEditPoints="1" noAdjustHandles="1" noChangeArrowheads="1" noChangeShapeType="1" noTextEdit="1"/>
              </p:cNvSpPr>
              <p:nvPr>
                <p:ph type="subTitle" idx="1"/>
              </p:nvPr>
            </p:nvSpPr>
            <p:spPr>
              <a:xfrm>
                <a:off x="582803" y="1035854"/>
                <a:ext cx="10791929" cy="5606106"/>
              </a:xfrm>
              <a:blipFill>
                <a:blip r:embed="rId2"/>
                <a:stretch>
                  <a:fillRect l="-1356" t="-2283" r="-1130"/>
                </a:stretch>
              </a:blipFill>
            </p:spPr>
            <p:txBody>
              <a:bodyPr/>
              <a:lstStyle/>
              <a:p>
                <a:r>
                  <a:rPr lang="en-US">
                    <a:noFill/>
                  </a:rPr>
                  <a:t> </a:t>
                </a:r>
              </a:p>
            </p:txBody>
          </p:sp>
        </mc:Fallback>
      </mc:AlternateContent>
      <p:sp>
        <p:nvSpPr>
          <p:cNvPr id="8" name="Τίτλος 1">
            <a:extLst>
              <a:ext uri="{FF2B5EF4-FFF2-40B4-BE49-F238E27FC236}">
                <a16:creationId xmlns:a16="http://schemas.microsoft.com/office/drawing/2014/main" id="{F7B806D6-2616-47D1-BBAA-9073E59F4F9F}"/>
              </a:ext>
            </a:extLst>
          </p:cNvPr>
          <p:cNvSpPr>
            <a:spLocks noGrp="1"/>
          </p:cNvSpPr>
          <p:nvPr>
            <p:ph type="title"/>
          </p:nvPr>
        </p:nvSpPr>
        <p:spPr bwMode="auto">
          <a:xfrm>
            <a:off x="246510" y="244472"/>
            <a:ext cx="9073008" cy="782232"/>
          </a:xfrm>
        </p:spPr>
        <p:txBody>
          <a:bodyPr vert="horz" wrap="square" lIns="91440" tIns="45720" rIns="91440" bIns="45720" numCol="1" anchorCtr="0" compatLnSpc="1">
            <a:prstTxWarp prst="textNoShape">
              <a:avLst/>
            </a:prstTxWarp>
            <a:normAutofit/>
          </a:bodyPr>
          <a:lstStyle/>
          <a:p>
            <a:pPr algn="just"/>
            <a:r>
              <a:rPr lang="en-US" sz="4000" dirty="0"/>
              <a:t>Image Processing</a:t>
            </a:r>
            <a:endParaRPr lang="el-GR" sz="4000" dirty="0"/>
          </a:p>
        </p:txBody>
      </p:sp>
    </p:spTree>
    <p:extLst>
      <p:ext uri="{BB962C8B-B14F-4D97-AF65-F5344CB8AC3E}">
        <p14:creationId xmlns:p14="http://schemas.microsoft.com/office/powerpoint/2010/main" val="13512666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Υπότιτλος 2"/>
          <p:cNvSpPr>
            <a:spLocks noGrp="1"/>
          </p:cNvSpPr>
          <p:nvPr>
            <p:ph type="subTitle" idx="1"/>
          </p:nvPr>
        </p:nvSpPr>
        <p:spPr>
          <a:xfrm>
            <a:off x="582803" y="1035854"/>
            <a:ext cx="10791929" cy="5606106"/>
          </a:xfrm>
        </p:spPr>
        <p:txBody>
          <a:bodyPr>
            <a:normAutofit/>
          </a:bodyPr>
          <a:lstStyle/>
          <a:p>
            <a:pPr algn="l"/>
            <a:r>
              <a:rPr lang="en-US" sz="3000" dirty="0">
                <a:solidFill>
                  <a:schemeClr val="tx1"/>
                </a:solidFill>
                <a:cs typeface="Arial" panose="020B0604020202020204" pitchFamily="34" charset="0"/>
              </a:rPr>
              <a:t>Image Zooming</a:t>
            </a:r>
          </a:p>
          <a:p>
            <a:pPr marL="457200" indent="-457200" algn="l">
              <a:buFont typeface="Arial" panose="020B0604020202020204" pitchFamily="34" charset="0"/>
              <a:buChar char="•"/>
            </a:pPr>
            <a:endParaRPr lang="en-US" sz="2800" b="0" dirty="0">
              <a:solidFill>
                <a:schemeClr val="tx1"/>
              </a:solidFill>
              <a:cs typeface="Arial" panose="020B0604020202020204" pitchFamily="34" charset="0"/>
            </a:endParaRPr>
          </a:p>
        </p:txBody>
      </p:sp>
      <p:sp>
        <p:nvSpPr>
          <p:cNvPr id="8" name="Τίτλος 1">
            <a:extLst>
              <a:ext uri="{FF2B5EF4-FFF2-40B4-BE49-F238E27FC236}">
                <a16:creationId xmlns:a16="http://schemas.microsoft.com/office/drawing/2014/main" id="{F7B806D6-2616-47D1-BBAA-9073E59F4F9F}"/>
              </a:ext>
            </a:extLst>
          </p:cNvPr>
          <p:cNvSpPr>
            <a:spLocks noGrp="1"/>
          </p:cNvSpPr>
          <p:nvPr>
            <p:ph type="title"/>
          </p:nvPr>
        </p:nvSpPr>
        <p:spPr bwMode="auto">
          <a:xfrm>
            <a:off x="246510" y="244472"/>
            <a:ext cx="9073008" cy="782232"/>
          </a:xfrm>
        </p:spPr>
        <p:txBody>
          <a:bodyPr vert="horz" wrap="square" lIns="91440" tIns="45720" rIns="91440" bIns="45720" numCol="1" anchorCtr="0" compatLnSpc="1">
            <a:prstTxWarp prst="textNoShape">
              <a:avLst/>
            </a:prstTxWarp>
            <a:normAutofit/>
          </a:bodyPr>
          <a:lstStyle/>
          <a:p>
            <a:pPr algn="just"/>
            <a:r>
              <a:rPr lang="en-US" sz="4000" dirty="0"/>
              <a:t>Image Processing</a:t>
            </a:r>
            <a:endParaRPr lang="el-GR" sz="4000" dirty="0"/>
          </a:p>
        </p:txBody>
      </p:sp>
      <p:pic>
        <p:nvPicPr>
          <p:cNvPr id="15" name="Picture 14" descr="A person wearing a hat&#10;&#10;Description automatically generated with medium confidence">
            <a:extLst>
              <a:ext uri="{FF2B5EF4-FFF2-40B4-BE49-F238E27FC236}">
                <a16:creationId xmlns:a16="http://schemas.microsoft.com/office/drawing/2014/main" id="{5E85FE8B-2EB5-467F-9091-3B2B94FC13E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8954" y="1824211"/>
            <a:ext cx="3904642" cy="3636487"/>
          </a:xfrm>
          <a:prstGeom prst="rect">
            <a:avLst/>
          </a:prstGeom>
        </p:spPr>
      </p:pic>
      <p:pic>
        <p:nvPicPr>
          <p:cNvPr id="17" name="Picture 16" descr="A person wearing a hat&#10;&#10;Description automatically generated with medium confidence">
            <a:extLst>
              <a:ext uri="{FF2B5EF4-FFF2-40B4-BE49-F238E27FC236}">
                <a16:creationId xmlns:a16="http://schemas.microsoft.com/office/drawing/2014/main" id="{83A6604F-3B67-42C8-B9AA-B292B0D3A52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68940" y="1833744"/>
            <a:ext cx="3904642" cy="3617420"/>
          </a:xfrm>
          <a:prstGeom prst="rect">
            <a:avLst/>
          </a:prstGeom>
        </p:spPr>
      </p:pic>
      <p:sp>
        <p:nvSpPr>
          <p:cNvPr id="18" name="TextBox 17">
            <a:extLst>
              <a:ext uri="{FF2B5EF4-FFF2-40B4-BE49-F238E27FC236}">
                <a16:creationId xmlns:a16="http://schemas.microsoft.com/office/drawing/2014/main" id="{8991B3C0-83F8-4F2B-BC55-1C64B5FF3725}"/>
              </a:ext>
            </a:extLst>
          </p:cNvPr>
          <p:cNvSpPr txBox="1"/>
          <p:nvPr/>
        </p:nvSpPr>
        <p:spPr>
          <a:xfrm>
            <a:off x="1832149" y="5486837"/>
            <a:ext cx="3476730" cy="461665"/>
          </a:xfrm>
          <a:prstGeom prst="rect">
            <a:avLst/>
          </a:prstGeom>
          <a:noFill/>
        </p:spPr>
        <p:txBody>
          <a:bodyPr wrap="square" rtlCol="0">
            <a:spAutoFit/>
          </a:bodyPr>
          <a:lstStyle/>
          <a:p>
            <a:pPr algn="just"/>
            <a:r>
              <a:rPr lang="en-US" sz="2400" dirty="0">
                <a:latin typeface="Arial" panose="020B0604020202020204" pitchFamily="34" charset="0"/>
                <a:cs typeface="Arial" panose="020B0604020202020204" pitchFamily="34" charset="0"/>
              </a:rPr>
              <a:t>Input example.</a:t>
            </a:r>
          </a:p>
        </p:txBody>
      </p:sp>
      <p:sp>
        <p:nvSpPr>
          <p:cNvPr id="19" name="TextBox 18">
            <a:extLst>
              <a:ext uri="{FF2B5EF4-FFF2-40B4-BE49-F238E27FC236}">
                <a16:creationId xmlns:a16="http://schemas.microsoft.com/office/drawing/2014/main" id="{AB529456-38AC-41C5-946C-D10E38CB8F18}"/>
              </a:ext>
            </a:extLst>
          </p:cNvPr>
          <p:cNvSpPr txBox="1"/>
          <p:nvPr/>
        </p:nvSpPr>
        <p:spPr>
          <a:xfrm>
            <a:off x="5308879" y="5512114"/>
            <a:ext cx="6753758" cy="1200329"/>
          </a:xfrm>
          <a:prstGeom prst="rect">
            <a:avLst/>
          </a:prstGeom>
          <a:noFill/>
        </p:spPr>
        <p:txBody>
          <a:bodyPr wrap="square" rtlCol="0">
            <a:spAutoFit/>
          </a:bodyPr>
          <a:lstStyle/>
          <a:p>
            <a:pPr algn="just"/>
            <a:r>
              <a:rPr lang="en-US" sz="2400" dirty="0">
                <a:latin typeface="Arial" panose="020B0604020202020204" pitchFamily="34" charset="0"/>
                <a:cs typeface="Arial" panose="020B0604020202020204" pitchFamily="34" charset="0"/>
              </a:rPr>
              <a:t>Intermediate output example (zooming factor is 2 and user’s choice is 5, which corresponds to the middle part of the image).</a:t>
            </a:r>
          </a:p>
        </p:txBody>
      </p:sp>
    </p:spTree>
    <p:extLst>
      <p:ext uri="{BB962C8B-B14F-4D97-AF65-F5344CB8AC3E}">
        <p14:creationId xmlns:p14="http://schemas.microsoft.com/office/powerpoint/2010/main" val="39893948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Υπότιτλος 2"/>
          <p:cNvSpPr>
            <a:spLocks noGrp="1"/>
          </p:cNvSpPr>
          <p:nvPr>
            <p:ph type="subTitle" idx="1"/>
          </p:nvPr>
        </p:nvSpPr>
        <p:spPr>
          <a:xfrm>
            <a:off x="582803" y="1035854"/>
            <a:ext cx="10791929" cy="5606106"/>
          </a:xfrm>
        </p:spPr>
        <p:txBody>
          <a:bodyPr>
            <a:normAutofit/>
          </a:bodyPr>
          <a:lstStyle/>
          <a:p>
            <a:pPr algn="l"/>
            <a:r>
              <a:rPr lang="en-US" sz="3000" dirty="0">
                <a:solidFill>
                  <a:schemeClr val="tx1"/>
                </a:solidFill>
                <a:cs typeface="Arial" panose="020B0604020202020204" pitchFamily="34" charset="0"/>
              </a:rPr>
              <a:t>Image Zooming</a:t>
            </a:r>
          </a:p>
          <a:p>
            <a:pPr marL="457200" indent="-457200" algn="l">
              <a:buFont typeface="Arial" panose="020B0604020202020204" pitchFamily="34" charset="0"/>
              <a:buChar char="•"/>
            </a:pPr>
            <a:endParaRPr lang="en-US" sz="2800" b="0" dirty="0">
              <a:solidFill>
                <a:schemeClr val="tx1"/>
              </a:solidFill>
              <a:cs typeface="Arial" panose="020B0604020202020204" pitchFamily="34" charset="0"/>
            </a:endParaRPr>
          </a:p>
        </p:txBody>
      </p:sp>
      <p:sp>
        <p:nvSpPr>
          <p:cNvPr id="8" name="Τίτλος 1">
            <a:extLst>
              <a:ext uri="{FF2B5EF4-FFF2-40B4-BE49-F238E27FC236}">
                <a16:creationId xmlns:a16="http://schemas.microsoft.com/office/drawing/2014/main" id="{F7B806D6-2616-47D1-BBAA-9073E59F4F9F}"/>
              </a:ext>
            </a:extLst>
          </p:cNvPr>
          <p:cNvSpPr>
            <a:spLocks noGrp="1"/>
          </p:cNvSpPr>
          <p:nvPr>
            <p:ph type="title"/>
          </p:nvPr>
        </p:nvSpPr>
        <p:spPr bwMode="auto">
          <a:xfrm>
            <a:off x="246510" y="244472"/>
            <a:ext cx="9073008" cy="782232"/>
          </a:xfrm>
        </p:spPr>
        <p:txBody>
          <a:bodyPr vert="horz" wrap="square" lIns="91440" tIns="45720" rIns="91440" bIns="45720" numCol="1" anchorCtr="0" compatLnSpc="1">
            <a:prstTxWarp prst="textNoShape">
              <a:avLst/>
            </a:prstTxWarp>
            <a:normAutofit/>
          </a:bodyPr>
          <a:lstStyle/>
          <a:p>
            <a:pPr algn="just"/>
            <a:r>
              <a:rPr lang="en-US" sz="4000" dirty="0"/>
              <a:t>Image Processing</a:t>
            </a:r>
            <a:endParaRPr lang="el-GR" sz="4000" dirty="0"/>
          </a:p>
        </p:txBody>
      </p:sp>
      <p:sp>
        <p:nvSpPr>
          <p:cNvPr id="19" name="TextBox 18">
            <a:extLst>
              <a:ext uri="{FF2B5EF4-FFF2-40B4-BE49-F238E27FC236}">
                <a16:creationId xmlns:a16="http://schemas.microsoft.com/office/drawing/2014/main" id="{AB529456-38AC-41C5-946C-D10E38CB8F18}"/>
              </a:ext>
            </a:extLst>
          </p:cNvPr>
          <p:cNvSpPr txBox="1"/>
          <p:nvPr/>
        </p:nvSpPr>
        <p:spPr>
          <a:xfrm>
            <a:off x="2297090" y="5549970"/>
            <a:ext cx="8123050" cy="830997"/>
          </a:xfrm>
          <a:prstGeom prst="rect">
            <a:avLst/>
          </a:prstGeom>
          <a:noFill/>
        </p:spPr>
        <p:txBody>
          <a:bodyPr wrap="square" rtlCol="0">
            <a:spAutoFit/>
          </a:bodyPr>
          <a:lstStyle/>
          <a:p>
            <a:pPr algn="just"/>
            <a:r>
              <a:rPr lang="en-US" sz="2400" dirty="0">
                <a:latin typeface="Arial" panose="020B0604020202020204" pitchFamily="34" charset="0"/>
                <a:cs typeface="Arial" panose="020B0604020202020204" pitchFamily="34" charset="0"/>
              </a:rPr>
              <a:t>Output example (zooming factor is 3 and user’s choice is 2, which corresponds to the top-right part of the image).</a:t>
            </a:r>
          </a:p>
        </p:txBody>
      </p:sp>
      <p:pic>
        <p:nvPicPr>
          <p:cNvPr id="6" name="Picture 5" descr="A person wearing a hat&#10;&#10;Description automatically generated with low confidence">
            <a:extLst>
              <a:ext uri="{FF2B5EF4-FFF2-40B4-BE49-F238E27FC236}">
                <a16:creationId xmlns:a16="http://schemas.microsoft.com/office/drawing/2014/main" id="{030020AE-C684-4315-9167-54A365BBBBC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86319" y="1643840"/>
            <a:ext cx="9456336" cy="3782534"/>
          </a:xfrm>
          <a:prstGeom prst="rect">
            <a:avLst/>
          </a:prstGeom>
        </p:spPr>
      </p:pic>
    </p:spTree>
    <p:extLst>
      <p:ext uri="{BB962C8B-B14F-4D97-AF65-F5344CB8AC3E}">
        <p14:creationId xmlns:p14="http://schemas.microsoft.com/office/powerpoint/2010/main" val="170960269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866</TotalTime>
  <Words>221</Words>
  <Application>Microsoft Office PowerPoint</Application>
  <PresentationFormat>Widescreen</PresentationFormat>
  <Paragraphs>15</Paragraphs>
  <Slides>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vt:i4>
      </vt:variant>
    </vt:vector>
  </HeadingPairs>
  <TitlesOfParts>
    <vt:vector size="9" baseType="lpstr">
      <vt:lpstr>Arial</vt:lpstr>
      <vt:lpstr>Calibri</vt:lpstr>
      <vt:lpstr>Calibri Light</vt:lpstr>
      <vt:lpstr>Cambria Math</vt:lpstr>
      <vt:lpstr>Office Theme</vt:lpstr>
      <vt:lpstr>Image Processing</vt:lpstr>
      <vt:lpstr>Image Processing</vt:lpstr>
      <vt:lpstr>Image Processing</vt:lpstr>
      <vt:lpstr>Image Processing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Vision Illustrative Programming Project</dc:title>
  <dc:creator>Charalampos Georgiadis</dc:creator>
  <cp:lastModifiedBy>Harris</cp:lastModifiedBy>
  <cp:revision>102</cp:revision>
  <dcterms:created xsi:type="dcterms:W3CDTF">2021-03-31T17:41:09Z</dcterms:created>
  <dcterms:modified xsi:type="dcterms:W3CDTF">2021-06-06T03:01:20Z</dcterms:modified>
</cp:coreProperties>
</file>

<file path=docProps/thumbnail.jpeg>
</file>